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448" r:id="rId5"/>
    <p:sldId id="2462" r:id="rId6"/>
    <p:sldId id="260" r:id="rId7"/>
    <p:sldId id="2463" r:id="rId8"/>
    <p:sldId id="2464" r:id="rId9"/>
    <p:sldId id="2465" r:id="rId10"/>
    <p:sldId id="2466" r:id="rId11"/>
    <p:sldId id="2467" r:id="rId12"/>
    <p:sldId id="2468" r:id="rId13"/>
    <p:sldId id="2469" r:id="rId14"/>
    <p:sldId id="2470" r:id="rId15"/>
    <p:sldId id="2471" r:id="rId16"/>
    <p:sldId id="2474" r:id="rId17"/>
    <p:sldId id="259" r:id="rId18"/>
    <p:sldId id="2451" r:id="rId19"/>
    <p:sldId id="2472" r:id="rId20"/>
    <p:sldId id="2473" r:id="rId21"/>
    <p:sldId id="2475" r:id="rId22"/>
    <p:sldId id="2436" r:id="rId23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E9E4A259-9005-4C51-8D5D-98789CF14578}">
          <p14:sldIdLst>
            <p14:sldId id="2448"/>
            <p14:sldId id="2462"/>
            <p14:sldId id="260"/>
            <p14:sldId id="2463"/>
            <p14:sldId id="2464"/>
            <p14:sldId id="2465"/>
            <p14:sldId id="2466"/>
            <p14:sldId id="2467"/>
            <p14:sldId id="2468"/>
            <p14:sldId id="2469"/>
            <p14:sldId id="2470"/>
            <p14:sldId id="2471"/>
            <p14:sldId id="2474"/>
            <p14:sldId id="259"/>
            <p14:sldId id="2451"/>
            <p14:sldId id="2472"/>
            <p14:sldId id="2473"/>
            <p14:sldId id="2475"/>
            <p14:sldId id="24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33" autoAdjust="0"/>
  </p:normalViewPr>
  <p:slideViewPr>
    <p:cSldViewPr snapToGrid="0">
      <p:cViewPr>
        <p:scale>
          <a:sx n="75" d="100"/>
          <a:sy n="75" d="100"/>
        </p:scale>
        <p:origin x="974" y="302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1579"/>
    </p:cViewPr>
  </p:sorter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D186FAF-75DC-4475-BFD3-2BBF0362E69F}" type="datetime1">
              <a:rPr lang="ru-RU" smtClean="0"/>
              <a:t>25.01.2023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5AE8BC-2AB3-9E4C-9797-2A6F8A74C7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E4CBF-580E-42B3-853B-FB8357E4BAB9}" type="datetime1">
              <a:rPr lang="ru-RU" smtClean="0"/>
              <a:pPr/>
              <a:t>25.01.2023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8B34ED-4CDD-41C9-90F7-D768D5559A6F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6574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2508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0755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5261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звание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922140"/>
            <a:ext cx="5167313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pPr rtl="0"/>
            <a:r>
              <a:rPr lang="ru-RU" spc="300" noProof="0"/>
              <a:t>ГОДОВОЙ ОБЗОР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 rtlCol="0"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pPr rtl="0"/>
            <a:r>
              <a:rPr lang="ru-RU" noProof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416550" cy="6858000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6" name="Объект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ru-RU" sz="1600" noProof="0">
                <a:cs typeface="Biome Light" panose="020B0303030204020804" pitchFamily="34" charset="0"/>
              </a:rPr>
              <a:t>Образец текста.</a:t>
            </a:r>
          </a:p>
          <a:p>
            <a:pPr marL="0" indent="0" rtl="0">
              <a:buNone/>
            </a:pPr>
            <a:endParaRPr lang="ru-RU" noProof="0"/>
          </a:p>
        </p:txBody>
      </p:sp>
      <p:sp>
        <p:nvSpPr>
          <p:cNvPr id="17" name="Номер слайда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7" name="Заголовок 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 rtlCol="0">
            <a:noAutofit/>
          </a:bodyPr>
          <a:lstStyle/>
          <a:p>
            <a:pPr rtl="0"/>
            <a:r>
              <a:rPr lang="ru-RU" sz="4000" spc="300" noProof="0"/>
              <a:t>Образец заголовка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1" name="Текст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32" name="Текст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33" name="Текст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34" name="Место для изображения из Интернета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ru-RU" noProof="0"/>
              <a:t>Значок</a:t>
            </a:r>
          </a:p>
        </p:txBody>
      </p:sp>
      <p:sp>
        <p:nvSpPr>
          <p:cNvPr id="35" name="Место для изображения из Интернета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ru-RU" noProof="0"/>
              <a:t>Значок</a:t>
            </a:r>
          </a:p>
        </p:txBody>
      </p:sp>
      <p:sp>
        <p:nvSpPr>
          <p:cNvPr id="36" name="Место для изображения из Интернета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ru-RU" noProof="0"/>
              <a:t>Значок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вест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pPr rtl="0"/>
            <a:r>
              <a:rPr lang="ru-RU" noProof="0"/>
              <a:t>Название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 rtlCol="0"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ве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 rtl="0"/>
            <a:r>
              <a:rPr lang="ru-RU" noProof="0"/>
              <a:t>ОБРАЗЕЦ ТЕКСТА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416550" cy="6846932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6" name="Объект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ru-RU" sz="1600" noProof="0">
                <a:cs typeface="Biome Light" panose="020B0303030204020804" pitchFamily="34" charset="0"/>
              </a:rPr>
              <a:t>Образец текста.</a:t>
            </a:r>
          </a:p>
          <a:p>
            <a:pPr marL="0" indent="0" rtl="0">
              <a:buNone/>
            </a:pPr>
            <a:endParaRPr lang="ru-RU" noProof="0"/>
          </a:p>
        </p:txBody>
      </p:sp>
      <p:sp>
        <p:nvSpPr>
          <p:cNvPr id="17" name="Номер слайда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рыв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rtlCol="0" anchor="b"/>
          <a:lstStyle>
            <a:lvl1pPr algn="l">
              <a:defRPr sz="6000" spc="3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>
            <a:noAutofit/>
          </a:bodyPr>
          <a:lstStyle>
            <a:lvl1pPr algn="l">
              <a:defRPr sz="3200" spc="300"/>
            </a:lvl1pPr>
          </a:lstStyle>
          <a:p>
            <a:pPr rtl="0"/>
            <a:r>
              <a:rPr lang="ru-RU" noProof="0"/>
              <a:t>МЕСТО ДЛЯ ЗАГОЛОВКА СЛАЙДА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92279" y="1263841"/>
            <a:ext cx="4018722" cy="4636392"/>
          </a:xfrm>
        </p:spPr>
        <p:txBody>
          <a:bodyPr lIns="0" rIns="0" rtlCol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9" name="Номер слайда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366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9" name="Рисунок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513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0" name="Рисунок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66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1" name="Рисунок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513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2" name="Рисунок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366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3" name="Рисунок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0513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 rtlCol="0">
            <a:noAutofit/>
          </a:bodyPr>
          <a:lstStyle>
            <a:lvl1pPr>
              <a:defRPr sz="4800" spc="3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 rtlCol="0"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2 столбц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Заголовок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ru-RU" sz="4800" noProof="0"/>
              <a:t>Образец заголовка</a:t>
            </a:r>
          </a:p>
        </p:txBody>
      </p:sp>
      <p:sp>
        <p:nvSpPr>
          <p:cNvPr id="19" name="Рисунок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78601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8" name="Рисунок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9900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9107" y="3864355"/>
            <a:ext cx="5157787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ru-RU" spc="300" noProof="0">
                <a:solidFill>
                  <a:schemeClr val="tx1"/>
                </a:solidFill>
              </a:rPr>
              <a:t>Щелкните, чтобы изменить стили текста образца слайда</a:t>
            </a:r>
          </a:p>
        </p:txBody>
      </p:sp>
      <p:sp>
        <p:nvSpPr>
          <p:cNvPr id="11" name="Объект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9107" y="4531139"/>
            <a:ext cx="5157787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ru-RU" sz="1400" noProof="0">
                <a:solidFill>
                  <a:schemeClr val="tx1"/>
                </a:solidFill>
              </a:rPr>
              <a:t>Щелкните, чтобы изменить стили текста образца слайда</a:t>
            </a:r>
          </a:p>
        </p:txBody>
      </p:sp>
      <p:sp>
        <p:nvSpPr>
          <p:cNvPr id="12" name="Текст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65107" y="3864355"/>
            <a:ext cx="5183188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ru-RU" spc="300" noProof="0">
                <a:solidFill>
                  <a:schemeClr val="tx1"/>
                </a:solidFill>
              </a:rPr>
              <a:t>Щелкните, чтобы изменить стили текста образца слайда</a:t>
            </a:r>
          </a:p>
        </p:txBody>
      </p:sp>
      <p:sp>
        <p:nvSpPr>
          <p:cNvPr id="14" name="Объект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565107" y="4531139"/>
            <a:ext cx="5183188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ru-RU" sz="1400" noProof="0">
                <a:solidFill>
                  <a:schemeClr val="tx1"/>
                </a:solidFill>
              </a:rPr>
              <a:t>Щелкните, чтобы изменить стили текста образца слайда</a:t>
            </a:r>
          </a:p>
        </p:txBody>
      </p:sp>
      <p:sp>
        <p:nvSpPr>
          <p:cNvPr id="20" name="Номер слайда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3 столбц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ru-RU" sz="4800" noProof="0"/>
              <a:t>Образец заголовка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60438" y="1624013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5" name="Рисунок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42155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6" name="Рисунок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22920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9" name="Текст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30" name="Текст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31" name="Номер слайда 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8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9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microsoft.com/office/2007/relationships/hdphoto" Target="../media/hdphoto1.wdp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7.wdp"/><Relationship Id="rId3" Type="http://schemas.openxmlformats.org/officeDocument/2006/relationships/image" Target="../media/image3.png"/><Relationship Id="rId7" Type="http://schemas.openxmlformats.org/officeDocument/2006/relationships/image" Target="../media/image5.jpe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microsoft.com/office/2007/relationships/hdphoto" Target="../media/hdphoto4.wdp"/><Relationship Id="rId11" Type="http://schemas.microsoft.com/office/2007/relationships/hdphoto" Target="../media/hdphoto6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microsoft.com/office/2007/relationships/hdphoto" Target="../media/hdphoto3.wdp"/><Relationship Id="rId9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абстрактное изображение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Проект современного детского сада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ru-RU" dirty="0"/>
              <a:t>25.01.2023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dirty="0"/>
              <a:t>Made by </a:t>
            </a:r>
            <a:r>
              <a:rPr lang="ru-RU" dirty="0"/>
              <a:t>Степанов Никита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546C5B-16AD-BAEE-4ED4-CC8DDC2E4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46" y="569311"/>
            <a:ext cx="4018722" cy="573989"/>
          </a:xfrm>
        </p:spPr>
        <p:txBody>
          <a:bodyPr/>
          <a:lstStyle/>
          <a:p>
            <a:r>
              <a:rPr lang="ru-RU" dirty="0"/>
              <a:t>АШОТ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C4DF9C-288F-F02D-C722-3DE784C3E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446" y="1468027"/>
            <a:ext cx="4018722" cy="4636392"/>
          </a:xfrm>
        </p:spPr>
        <p:txBody>
          <a:bodyPr/>
          <a:lstStyle/>
          <a:p>
            <a:r>
              <a:rPr lang="ru-RU" dirty="0"/>
              <a:t>Инструментальщик</a:t>
            </a:r>
          </a:p>
          <a:p>
            <a:r>
              <a:rPr lang="ru-RU" dirty="0"/>
              <a:t>З/П Лаваш , Шашлык и Шаурма</a:t>
            </a:r>
          </a:p>
          <a:p>
            <a:r>
              <a:rPr lang="ru-RU" dirty="0"/>
              <a:t>Обязанности: </a:t>
            </a:r>
            <a:r>
              <a:rPr lang="ru-RU" altLang="ru-RU" sz="1600" dirty="0"/>
              <a:t>Разработчик специализированных инструментальных утилит, скриптов, поддерживает основной инструментарий и оказывает по нему консультации. 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E92BEC7-8948-7A75-3EB1-14E87C44CF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8C2E478F-E849-4A8C-AF1F-CBCC78A7CBFA}" type="slidenum">
              <a:rPr lang="ru-RU" noProof="0" smtClean="0"/>
              <a:t>10</a:t>
            </a:fld>
            <a:endParaRPr lang="ru-RU" noProof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B1A17A21-662B-5C17-D9A0-6D72FBF06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499" y="369444"/>
            <a:ext cx="7165744" cy="573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789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ADC596-2DC2-CAD8-8B70-99D2DB984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119" y="4835525"/>
            <a:ext cx="3066852" cy="573989"/>
          </a:xfrm>
        </p:spPr>
        <p:txBody>
          <a:bodyPr/>
          <a:lstStyle/>
          <a:p>
            <a:r>
              <a:rPr lang="ru-RU" dirty="0"/>
              <a:t>Александр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190728-A425-0DF6-4DAD-E495E3BC53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8C2E478F-E849-4A8C-AF1F-CBCC78A7CBFA}" type="slidenum">
              <a:rPr lang="ru-RU" noProof="0" smtClean="0"/>
              <a:t>11</a:t>
            </a:fld>
            <a:endParaRPr lang="ru-RU" noProof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634B5099-85C1-96A6-49AA-7E5FBF8715A7}"/>
              </a:ext>
            </a:extLst>
          </p:cNvPr>
          <p:cNvSpPr txBox="1">
            <a:spLocks/>
          </p:cNvSpPr>
          <p:nvPr/>
        </p:nvSpPr>
        <p:spPr>
          <a:xfrm>
            <a:off x="6096000" y="276435"/>
            <a:ext cx="3066852" cy="573989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грант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8C84ACB2-B559-E205-7DDF-C616F9613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067" y="395103"/>
            <a:ext cx="4017962" cy="3971925"/>
          </a:xfrm>
        </p:spPr>
        <p:txBody>
          <a:bodyPr/>
          <a:lstStyle/>
          <a:p>
            <a:r>
              <a:rPr lang="ru-RU" dirty="0"/>
              <a:t>Отладчик</a:t>
            </a:r>
          </a:p>
          <a:p>
            <a:r>
              <a:rPr lang="ru-RU" dirty="0"/>
              <a:t>З/П 80.000</a:t>
            </a:r>
            <a:r>
              <a:rPr lang="en-US" dirty="0"/>
              <a:t>$</a:t>
            </a:r>
          </a:p>
          <a:p>
            <a:r>
              <a:rPr lang="ru-RU" dirty="0"/>
              <a:t>Обязанности: </a:t>
            </a:r>
            <a:r>
              <a:rPr lang="ru-RU" altLang="ru-RU" sz="1600" dirty="0"/>
              <a:t>Разработчик тестов и организатор тестирования ПП (тестировщик, тестер). </a:t>
            </a:r>
            <a:r>
              <a:rPr lang="ru-RU" altLang="ru-RU" dirty="0"/>
              <a:t>Тестирует готовый продукт и его функционал.</a:t>
            </a:r>
            <a:endParaRPr lang="ru-RU" altLang="ru-RU" sz="1600" dirty="0"/>
          </a:p>
          <a:p>
            <a:endParaRPr lang="ru-RU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EF0AD2A6-57AF-5039-92E2-92E71E116DC6}"/>
              </a:ext>
            </a:extLst>
          </p:cNvPr>
          <p:cNvSpPr txBox="1">
            <a:spLocks/>
          </p:cNvSpPr>
          <p:nvPr/>
        </p:nvSpPr>
        <p:spPr>
          <a:xfrm>
            <a:off x="7909971" y="3429000"/>
            <a:ext cx="4017962" cy="255073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Отладчик</a:t>
            </a:r>
          </a:p>
          <a:p>
            <a:r>
              <a:rPr lang="ru-RU" dirty="0"/>
              <a:t>З/П 80.000</a:t>
            </a:r>
            <a:r>
              <a:rPr lang="en-US" dirty="0"/>
              <a:t>$</a:t>
            </a:r>
          </a:p>
          <a:p>
            <a:r>
              <a:rPr lang="ru-RU" dirty="0"/>
              <a:t>Обязанности: </a:t>
            </a:r>
            <a:r>
              <a:rPr lang="ru-RU" altLang="ru-RU" sz="1600" dirty="0"/>
              <a:t>Разработчик тестов и организатор тестирования ПП (тестировщик, тестер). </a:t>
            </a:r>
            <a:r>
              <a:rPr lang="ru-RU" altLang="ru-RU" dirty="0"/>
              <a:t>Тестирует готовый продукт и его функционал.</a:t>
            </a:r>
            <a:endParaRPr lang="ru-RU" altLang="ru-RU" sz="1600" dirty="0"/>
          </a:p>
          <a:p>
            <a:endParaRPr lang="ru-RU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64EEA6B-E840-3775-21A7-68F14C2FC9D4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4" b="7514"/>
          <a:stretch>
            <a:fillRect/>
          </a:stretch>
        </p:blipFill>
        <p:spPr bwMode="auto">
          <a:xfrm>
            <a:off x="122238" y="3808521"/>
            <a:ext cx="4723812" cy="280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CD4B56AF-F4B6-ADD4-A5CB-0F1A44EE03C1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5" b="3665"/>
          <a:stretch>
            <a:fillRect/>
          </a:stretch>
        </p:blipFill>
        <p:spPr bwMode="auto">
          <a:xfrm>
            <a:off x="7527925" y="109538"/>
            <a:ext cx="4465638" cy="331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646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5E0182-05F4-9AB9-9DEC-289CFAF13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008" y="2035537"/>
            <a:ext cx="2496941" cy="573989"/>
          </a:xfrm>
        </p:spPr>
        <p:txBody>
          <a:bodyPr/>
          <a:lstStyle/>
          <a:p>
            <a:r>
              <a:rPr lang="ru-RU" dirty="0"/>
              <a:t>Матвей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7588C6-8F16-C308-9828-A1CD721E1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349" y="2609524"/>
            <a:ext cx="3077999" cy="3994918"/>
          </a:xfrm>
        </p:spPr>
        <p:txBody>
          <a:bodyPr/>
          <a:lstStyle/>
          <a:p>
            <a:r>
              <a:rPr lang="ru-RU" dirty="0"/>
              <a:t>Маркетолог</a:t>
            </a:r>
          </a:p>
          <a:p>
            <a:r>
              <a:rPr lang="ru-RU" dirty="0"/>
              <a:t>З/П 150.000</a:t>
            </a:r>
            <a:r>
              <a:rPr lang="en-US" dirty="0"/>
              <a:t>$</a:t>
            </a:r>
            <a:endParaRPr lang="ru-RU" dirty="0"/>
          </a:p>
          <a:p>
            <a:r>
              <a:rPr lang="ru-RU" dirty="0"/>
              <a:t>Обязанности: контроль за рекламными акциями компании и её продуктов.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A36439E-40FF-2F5C-2763-772F8DD06B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8C2E478F-E849-4A8C-AF1F-CBCC78A7CBFA}" type="slidenum">
              <a:rPr lang="ru-RU" noProof="0" smtClean="0"/>
              <a:t>12</a:t>
            </a:fld>
            <a:endParaRPr lang="ru-RU" noProof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6FCFEEE-0A90-9522-5D64-1B7E232ACF60}"/>
              </a:ext>
            </a:extLst>
          </p:cNvPr>
          <p:cNvSpPr txBox="1">
            <a:spLocks/>
          </p:cNvSpPr>
          <p:nvPr/>
        </p:nvSpPr>
        <p:spPr>
          <a:xfrm>
            <a:off x="1353169" y="2035536"/>
            <a:ext cx="2496941" cy="573989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err="1"/>
              <a:t>жамшут</a:t>
            </a:r>
            <a:endParaRPr lang="ru-RU" dirty="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372EB1CD-106F-A458-39B6-9962DF05EE0E}"/>
              </a:ext>
            </a:extLst>
          </p:cNvPr>
          <p:cNvSpPr txBox="1">
            <a:spLocks/>
          </p:cNvSpPr>
          <p:nvPr/>
        </p:nvSpPr>
        <p:spPr>
          <a:xfrm>
            <a:off x="9695059" y="2035535"/>
            <a:ext cx="2496941" cy="573989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err="1"/>
              <a:t>рамшут</a:t>
            </a:r>
            <a:endParaRPr lang="ru-RU" dirty="0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392B2A73-F563-A8A9-A19A-FBDD1D6BF82B}"/>
              </a:ext>
            </a:extLst>
          </p:cNvPr>
          <p:cNvSpPr txBox="1">
            <a:spLocks/>
          </p:cNvSpPr>
          <p:nvPr/>
        </p:nvSpPr>
        <p:spPr>
          <a:xfrm>
            <a:off x="942266" y="2655947"/>
            <a:ext cx="3077999" cy="39949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Пиар-Менеджер</a:t>
            </a:r>
          </a:p>
          <a:p>
            <a:r>
              <a:rPr lang="ru-RU" dirty="0"/>
              <a:t>З/П 50.000</a:t>
            </a:r>
            <a:r>
              <a:rPr lang="en-US" dirty="0"/>
              <a:t>$</a:t>
            </a:r>
          </a:p>
          <a:p>
            <a:r>
              <a:rPr lang="ru-RU" dirty="0"/>
              <a:t>Обязанности: пиар акции по развитию продукта. Распространение продукта.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244087B6-ACE9-9D50-CAC3-A4F0AA4A9DB4}"/>
              </a:ext>
            </a:extLst>
          </p:cNvPr>
          <p:cNvSpPr txBox="1">
            <a:spLocks/>
          </p:cNvSpPr>
          <p:nvPr/>
        </p:nvSpPr>
        <p:spPr>
          <a:xfrm>
            <a:off x="8955617" y="2655947"/>
            <a:ext cx="3077999" cy="39949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Пиар-Менеджер</a:t>
            </a:r>
          </a:p>
          <a:p>
            <a:r>
              <a:rPr lang="ru-RU" dirty="0"/>
              <a:t>З/П 50.000</a:t>
            </a:r>
            <a:r>
              <a:rPr lang="en-US" dirty="0"/>
              <a:t>$</a:t>
            </a:r>
          </a:p>
          <a:p>
            <a:r>
              <a:rPr lang="ru-RU" dirty="0"/>
              <a:t>Обязанности: пиар акции по развитию продукта. Распространение продукта.</a:t>
            </a:r>
          </a:p>
          <a:p>
            <a:endParaRPr lang="ru-RU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CE51B92-BA31-6F0B-2D22-A04BA491BBE6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81" b="10381"/>
          <a:stretch>
            <a:fillRect/>
          </a:stretch>
        </p:blipFill>
        <p:spPr bwMode="auto">
          <a:xfrm>
            <a:off x="4819650" y="90488"/>
            <a:ext cx="299720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1FF3ED23-EDC2-F9F5-519C-6314BB673942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" r="2674"/>
          <a:stretch>
            <a:fillRect/>
          </a:stretch>
        </p:blipFill>
        <p:spPr bwMode="auto">
          <a:xfrm>
            <a:off x="8996363" y="90488"/>
            <a:ext cx="299720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21116ED7-F2F5-49C8-D454-2F9D89DCF76B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6" t="5414" r="1386" b="50000"/>
          <a:stretch/>
        </p:blipFill>
        <p:spPr bwMode="auto">
          <a:xfrm>
            <a:off x="771525" y="90488"/>
            <a:ext cx="299720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475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92623F-538D-4AE8-84BA-2BC324F03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турал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92D876C-3176-D97D-3175-5A8254640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Логистик</a:t>
            </a:r>
          </a:p>
          <a:p>
            <a:r>
              <a:rPr lang="ru-RU" dirty="0"/>
              <a:t>З/П 110.000</a:t>
            </a:r>
            <a:r>
              <a:rPr lang="en-US" dirty="0"/>
              <a:t>$</a:t>
            </a:r>
            <a:endParaRPr lang="ru-RU" dirty="0"/>
          </a:p>
          <a:p>
            <a:r>
              <a:rPr lang="ru-RU" dirty="0"/>
              <a:t>Обязанности: </a:t>
            </a:r>
            <a:r>
              <a:rPr lang="ru-RU" altLang="ru-RU" sz="1600" dirty="0"/>
              <a:t>представляет интересы служб поддержки и сопровождения, справочных служб и других служб канала доставки. Он занимается развертыванием продукта и его сопровождением и контролирует продукт с этой точки зрения в процессе проектирования. 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C4EC5CB-CDC9-DD28-AD75-0056B9BE87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8C2E478F-E849-4A8C-AF1F-CBCC78A7CBFA}" type="slidenum">
              <a:rPr lang="ru-RU" noProof="0" smtClean="0"/>
              <a:t>13</a:t>
            </a:fld>
            <a:endParaRPr lang="ru-RU" noProof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6123E83-D74A-B60F-F0BC-355218030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10" y="365125"/>
            <a:ext cx="7270837" cy="5671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336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ВВЕДЕНИЕ</a:t>
            </a:r>
          </a:p>
        </p:txBody>
      </p:sp>
      <p:pic>
        <p:nvPicPr>
          <p:cNvPr id="5" name="Рисунок 4" descr="стол с разными людьми, работающими в своих ноутбуках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7" r="23617"/>
          <a:stretch/>
        </p:blipFill>
        <p:spPr>
          <a:noFill/>
        </p:spPr>
      </p:pic>
      <p:sp>
        <p:nvSpPr>
          <p:cNvPr id="10" name="Текст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9" y="1546138"/>
            <a:ext cx="3017520" cy="464871"/>
          </a:xfrm>
        </p:spPr>
        <p:txBody>
          <a:bodyPr rtlCol="0"/>
          <a:lstStyle/>
          <a:p>
            <a:pPr rtl="0"/>
            <a:r>
              <a:rPr lang="ru-RU" dirty="0"/>
              <a:t>Что за продукт мы предлагаем ?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ru-RU" sz="1600" dirty="0">
                <a:cs typeface="Biome Light" panose="020B0303030204020804" pitchFamily="34" charset="0"/>
              </a:rPr>
              <a:t>Наше приложение это сверх универсальный продукт, упрощающий работу сотрудников детсадов, помогающий родителям, делающий жизнь проще !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ru-RU" dirty="0">
                <a:cs typeface="Biome Light" panose="020B0303030204020804" pitchFamily="34" charset="0"/>
              </a:rPr>
              <a:t>Давайте же рассмотрим его подробнее !</a:t>
            </a:r>
            <a:endParaRPr lang="ru-RU" sz="1600" dirty="0">
              <a:cs typeface="Biome Light" panose="020B0303030204020804" pitchFamily="34" charset="0"/>
            </a:endParaRPr>
          </a:p>
          <a:p>
            <a:pPr marL="0" indent="0" rtl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US" dirty="0" err="1"/>
              <a:t>Detsadhelper</a:t>
            </a:r>
            <a:endParaRPr lang="ru-RU" dirty="0"/>
          </a:p>
        </p:txBody>
      </p:sp>
      <p:pic>
        <p:nvPicPr>
          <p:cNvPr id="8" name="Рисунок 7" descr="крупный план компьютерного кода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 rtlCol="0"/>
          <a:lstStyle/>
          <a:p>
            <a:pPr rtl="0"/>
            <a:r>
              <a:rPr lang="ru-RU"/>
              <a:t>Начнем разбор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A8E4D4E-4059-8036-CBD5-83B268DBA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594" y="321991"/>
            <a:ext cx="5251450" cy="1385851"/>
          </a:xfrm>
        </p:spPr>
        <p:txBody>
          <a:bodyPr/>
          <a:lstStyle/>
          <a:p>
            <a:r>
              <a:rPr lang="ru-RU" dirty="0"/>
              <a:t>Основные сведения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2DCF532-2601-CA9E-CA8D-919243D01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0550" y="24572"/>
            <a:ext cx="5251450" cy="4330860"/>
          </a:xfrm>
        </p:spPr>
        <p:txBody>
          <a:bodyPr/>
          <a:lstStyle/>
          <a:p>
            <a:r>
              <a:rPr lang="ru-RU" dirty="0"/>
              <a:t>Приложение имеет окно логина где каждый родитель будет иметь свой кабинет и сможет следить за посещаемостью своего ребёнка, а так же общий групповой чат с другими родителями и воспитателем.</a:t>
            </a:r>
          </a:p>
          <a:p>
            <a:r>
              <a:rPr lang="ru-RU" dirty="0"/>
              <a:t>Каждый воспитатель сможет отмечать посещаемость детей и общаться с родителями.</a:t>
            </a:r>
          </a:p>
          <a:p>
            <a:r>
              <a:rPr lang="ru-RU" dirty="0"/>
              <a:t>Так же он может выкладывать новости которые родители могут смотреть, но об этом позже.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5F5E575-0711-208A-F108-8184CA5E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C2E478F-E849-4A8C-AF1F-CBCC78A7CBFA}" type="slidenum">
              <a:rPr lang="ru-RU" noProof="0" smtClean="0"/>
              <a:t>16</a:t>
            </a:fld>
            <a:endParaRPr lang="ru-RU" noProof="0"/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71A381E4-D7FF-D24D-901C-395BDD291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7842"/>
            <a:ext cx="6649375" cy="515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126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A122088-9F30-E750-DBC0-AA7037DB5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7819" y="105597"/>
            <a:ext cx="5251450" cy="1661297"/>
          </a:xfrm>
        </p:spPr>
        <p:txBody>
          <a:bodyPr/>
          <a:lstStyle/>
          <a:p>
            <a:r>
              <a:rPr lang="ru-RU" dirty="0"/>
              <a:t>Главная страница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EEE46FC-B42A-E37E-BC97-4CF54D9B0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7841" y="1766894"/>
            <a:ext cx="5595376" cy="3799405"/>
          </a:xfrm>
        </p:spPr>
        <p:txBody>
          <a:bodyPr/>
          <a:lstStyle/>
          <a:p>
            <a:r>
              <a:rPr lang="ru-RU" dirty="0"/>
              <a:t>Наше приложение позволяет смотреть прогноз погоды, календарь, ставить будильник.</a:t>
            </a:r>
          </a:p>
          <a:p>
            <a:r>
              <a:rPr lang="ru-RU" dirty="0"/>
              <a:t>Так же имеется возможность просмотра новостей или ,если вы имеете доступ, их размещение.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DBFBA0B-1FD7-489B-CE55-8351D9A3D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C2E478F-E849-4A8C-AF1F-CBCC78A7CBFA}" type="slidenum">
              <a:rPr lang="ru-RU" noProof="0" smtClean="0"/>
              <a:t>17</a:t>
            </a:fld>
            <a:endParaRPr lang="ru-RU" noProof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3C4B738-47E5-0110-935F-C001A7886C68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7" r="561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9280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155A46B-9174-952C-3D06-20B76FFA5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4400" y="251191"/>
            <a:ext cx="5251450" cy="1661297"/>
          </a:xfrm>
        </p:spPr>
        <p:txBody>
          <a:bodyPr/>
          <a:lstStyle/>
          <a:p>
            <a:r>
              <a:rPr lang="ru-RU" dirty="0"/>
              <a:t>Особые дела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C915E02-7A79-F73B-730C-DA9C241439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19793" y="3017521"/>
            <a:ext cx="5251450" cy="1927992"/>
          </a:xfrm>
        </p:spPr>
        <p:txBody>
          <a:bodyPr/>
          <a:lstStyle/>
          <a:p>
            <a:r>
              <a:rPr lang="ru-RU" dirty="0"/>
              <a:t>Возможности широки !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EB49C80-3AB3-41E1-FFC0-AC574CD6A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C2E478F-E849-4A8C-AF1F-CBCC78A7CBFA}" type="slidenum">
              <a:rPr lang="ru-RU" noProof="0" smtClean="0"/>
              <a:t>18</a:t>
            </a:fld>
            <a:endParaRPr lang="ru-RU" noProof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CA8D90E-73B3-EAD3-6FFE-DF3A58260F22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-1544" r="14264" b="-6273"/>
          <a:stretch/>
        </p:blipFill>
        <p:spPr bwMode="auto">
          <a:xfrm>
            <a:off x="0" y="-34494"/>
            <a:ext cx="5903650" cy="686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969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Рисунок 7" descr="абстрактное изображение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 rtlCol="0">
            <a:normAutofit/>
          </a:bodyPr>
          <a:lstStyle/>
          <a:p>
            <a:pPr rtl="0"/>
            <a:r>
              <a:rPr lang="ru-RU" sz="4000" spc="300"/>
              <a:t>СПАСИБО</a:t>
            </a:r>
          </a:p>
        </p:txBody>
      </p:sp>
      <p:pic>
        <p:nvPicPr>
          <p:cNvPr id="24" name="Место для изображения из Интернета 23" descr="Пользователь">
            <a:extLst>
              <a:ext uri="{FF2B5EF4-FFF2-40B4-BE49-F238E27FC236}">
                <a16:creationId xmlns:a16="http://schemas.microsoft.com/office/drawing/2014/main" id="{E896B487-8C07-495F-95BF-B8F4960E1E8D}"/>
              </a:ext>
            </a:extLst>
          </p:cNvPr>
          <p:cNvPicPr>
            <a:picLocks noGrp="1" noChangeAspect="1"/>
          </p:cNvPicPr>
          <p:nvPr>
            <p:ph type="clipArt" sz="quarter" idx="19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/>
      </p:pic>
      <p:pic>
        <p:nvPicPr>
          <p:cNvPr id="12" name="Место для изображения из Интернета 11" descr="Смартфон">
            <a:extLst>
              <a:ext uri="{FF2B5EF4-FFF2-40B4-BE49-F238E27FC236}">
                <a16:creationId xmlns:a16="http://schemas.microsoft.com/office/drawing/2014/main" id="{4E709B75-16EA-4581-AED9-567DEF45A6B2}"/>
              </a:ext>
            </a:extLst>
          </p:cNvPr>
          <p:cNvPicPr>
            <a:picLocks noGrp="1" noChangeAspect="1"/>
          </p:cNvPicPr>
          <p:nvPr>
            <p:ph type="clipArt" sz="quarter" idx="20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30873" y="3118670"/>
            <a:ext cx="730250" cy="730250"/>
          </a:xfrm>
        </p:spPr>
      </p:pic>
      <p:pic>
        <p:nvPicPr>
          <p:cNvPr id="28" name="Место для изображения из Интернета 27" descr="Конверт">
            <a:extLst>
              <a:ext uri="{FF2B5EF4-FFF2-40B4-BE49-F238E27FC236}">
                <a16:creationId xmlns:a16="http://schemas.microsoft.com/office/drawing/2014/main" id="{D4D09222-33EB-4F99-9A89-51E2E1E97584}"/>
              </a:ext>
            </a:extLst>
          </p:cNvPr>
          <p:cNvPicPr>
            <a:picLocks noGrp="1" noChangeAspect="1"/>
          </p:cNvPicPr>
          <p:nvPr>
            <p:ph type="clipArt" sz="quarter" idx="21"/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/>
      </p:pic>
      <p:sp>
        <p:nvSpPr>
          <p:cNvPr id="8" name="Текст 7">
            <a:extLst>
              <a:ext uri="{FF2B5EF4-FFF2-40B4-BE49-F238E27FC236}">
                <a16:creationId xmlns:a16="http://schemas.microsoft.com/office/drawing/2014/main" id="{0B070B25-2BBC-49AC-9CFA-1CD7195DF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698" y="3903126"/>
            <a:ext cx="3387275" cy="518795"/>
          </a:xfrm>
        </p:spPr>
        <p:txBody>
          <a:bodyPr rtlCol="0"/>
          <a:lstStyle/>
          <a:p>
            <a:pPr rtl="0"/>
            <a:r>
              <a:rPr lang="ru-RU" dirty="0"/>
              <a:t>Степанов Никита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9E2524A0-105C-4170-BB48-CD0756FB3D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ru-RU"/>
              <a:t>+1 (589) 555-0199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6E57A531-5B0F-485D-A015-BC78AD089B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>
            <a:normAutofit fontScale="77500" lnSpcReduction="20000"/>
          </a:bodyPr>
          <a:lstStyle/>
          <a:p>
            <a:pPr rtl="0"/>
            <a:r>
              <a:rPr lang="en-US" dirty="0" err="1"/>
              <a:t>stepuslugi</a:t>
            </a:r>
            <a:r>
              <a:rPr lang="ru-RU" dirty="0"/>
              <a:t>@fabrikam.com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747C414-85D9-40D6-9BB3-5AF68A84F4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ru-RU" dirty="0"/>
              <a:t>ЗА НАМИ БУДУЩЕЕ !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773" y="642927"/>
            <a:ext cx="6020366" cy="1435947"/>
          </a:xfrm>
        </p:spPr>
        <p:txBody>
          <a:bodyPr rtlCol="0"/>
          <a:lstStyle/>
          <a:p>
            <a:pPr rtl="0"/>
            <a:r>
              <a:rPr lang="ru-RU" dirty="0"/>
              <a:t>Состав команды</a:t>
            </a:r>
          </a:p>
        </p:txBody>
      </p:sp>
      <p:pic>
        <p:nvPicPr>
          <p:cNvPr id="8" name="Рисунок 7" descr="группа людей за столом для конференций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34975" y="2078875"/>
            <a:ext cx="2698811" cy="4136198"/>
          </a:xfrm>
        </p:spPr>
        <p:txBody>
          <a:bodyPr rtlCol="0"/>
          <a:lstStyle/>
          <a:p>
            <a:pPr rtl="0"/>
            <a:r>
              <a:rPr lang="ru-RU" dirty="0"/>
              <a:t>Никита - Директор</a:t>
            </a:r>
          </a:p>
          <a:p>
            <a:pPr rtl="0"/>
            <a:r>
              <a:rPr lang="ru-RU" dirty="0"/>
              <a:t>Иван - Дублёр</a:t>
            </a:r>
          </a:p>
          <a:p>
            <a:pPr rtl="0"/>
            <a:r>
              <a:rPr lang="ru-RU" dirty="0"/>
              <a:t>Лиза - Менеджер</a:t>
            </a:r>
          </a:p>
          <a:p>
            <a:pPr rtl="0"/>
            <a:r>
              <a:rPr lang="ru-RU" dirty="0"/>
              <a:t>Егор – </a:t>
            </a:r>
            <a:r>
              <a:rPr lang="en-US" dirty="0"/>
              <a:t>Senior </a:t>
            </a:r>
            <a:endParaRPr lang="ru-RU" dirty="0"/>
          </a:p>
          <a:p>
            <a:pPr rtl="0"/>
            <a:r>
              <a:rPr lang="ru-RU" dirty="0"/>
              <a:t>Даня – </a:t>
            </a:r>
            <a:r>
              <a:rPr lang="en-US" dirty="0"/>
              <a:t>Middle</a:t>
            </a:r>
          </a:p>
          <a:p>
            <a:pPr rtl="0"/>
            <a:r>
              <a:rPr lang="ru-RU" dirty="0"/>
              <a:t>Аня – </a:t>
            </a:r>
            <a:r>
              <a:rPr lang="en-US" dirty="0"/>
              <a:t>Middle</a:t>
            </a:r>
          </a:p>
          <a:p>
            <a:pPr rtl="0"/>
            <a:r>
              <a:rPr lang="ru-RU" dirty="0"/>
              <a:t>Миша – </a:t>
            </a:r>
            <a:r>
              <a:rPr lang="en-US" dirty="0"/>
              <a:t>Junior</a:t>
            </a:r>
          </a:p>
          <a:p>
            <a:pPr rtl="0"/>
            <a:r>
              <a:rPr lang="ru-RU" dirty="0"/>
              <a:t>Денис - </a:t>
            </a:r>
            <a:r>
              <a:rPr lang="en-US" dirty="0"/>
              <a:t>Junior</a:t>
            </a:r>
          </a:p>
          <a:p>
            <a:pPr rtl="0"/>
            <a:endParaRPr lang="ru-RU" dirty="0"/>
          </a:p>
          <a:p>
            <a:pPr rtl="0"/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pPr/>
              <a:t>2</a:t>
            </a:fld>
            <a:endParaRPr lang="ru-RU"/>
          </a:p>
        </p:txBody>
      </p:sp>
      <p:sp>
        <p:nvSpPr>
          <p:cNvPr id="3" name="Текст 5">
            <a:extLst>
              <a:ext uri="{FF2B5EF4-FFF2-40B4-BE49-F238E27FC236}">
                <a16:creationId xmlns:a16="http://schemas.microsoft.com/office/drawing/2014/main" id="{6FD51840-4A35-798F-47F7-BFE2811169C5}"/>
              </a:ext>
            </a:extLst>
          </p:cNvPr>
          <p:cNvSpPr txBox="1">
            <a:spLocks/>
          </p:cNvSpPr>
          <p:nvPr/>
        </p:nvSpPr>
        <p:spPr>
          <a:xfrm>
            <a:off x="8291744" y="2078874"/>
            <a:ext cx="3783193" cy="41361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Тимур – </a:t>
            </a:r>
            <a:r>
              <a:rPr lang="en-US" dirty="0"/>
              <a:t>Junior</a:t>
            </a:r>
          </a:p>
          <a:p>
            <a:r>
              <a:rPr lang="ru-RU" dirty="0"/>
              <a:t>Ашот – Инструментальщик</a:t>
            </a:r>
          </a:p>
          <a:p>
            <a:r>
              <a:rPr lang="ru-RU" dirty="0"/>
              <a:t>Александр – Отладчик</a:t>
            </a:r>
          </a:p>
          <a:p>
            <a:r>
              <a:rPr lang="ru-RU" dirty="0"/>
              <a:t>Грант – Отладчик</a:t>
            </a:r>
          </a:p>
          <a:p>
            <a:r>
              <a:rPr lang="ru-RU" dirty="0"/>
              <a:t>Матвей – Маркетолог</a:t>
            </a:r>
          </a:p>
          <a:p>
            <a:r>
              <a:rPr lang="ru-RU" dirty="0" err="1"/>
              <a:t>Жамшут</a:t>
            </a:r>
            <a:r>
              <a:rPr lang="ru-RU" dirty="0"/>
              <a:t> – Пиар-Менеджер</a:t>
            </a:r>
          </a:p>
          <a:p>
            <a:r>
              <a:rPr lang="ru-RU" dirty="0" err="1"/>
              <a:t>Рамшут</a:t>
            </a:r>
            <a:r>
              <a:rPr lang="ru-RU" dirty="0"/>
              <a:t> – Пиар-Менеджер</a:t>
            </a:r>
          </a:p>
          <a:p>
            <a:r>
              <a:rPr lang="ru-RU" dirty="0" err="1"/>
              <a:t>Турал</a:t>
            </a:r>
            <a:r>
              <a:rPr lang="ru-RU" dirty="0"/>
              <a:t> - Логистик</a:t>
            </a:r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4726" y="3026519"/>
            <a:ext cx="4018722" cy="573989"/>
          </a:xfrm>
        </p:spPr>
        <p:txBody>
          <a:bodyPr rtlCol="0"/>
          <a:lstStyle/>
          <a:p>
            <a:pPr rtl="0"/>
            <a:r>
              <a:rPr lang="ru-RU" dirty="0"/>
              <a:t>Знакомство с командой</a:t>
            </a:r>
          </a:p>
        </p:txBody>
      </p:sp>
      <p:pic>
        <p:nvPicPr>
          <p:cNvPr id="11" name="Рисунок 10" descr="портрет">
            <a:extLst>
              <a:ext uri="{FF2B5EF4-FFF2-40B4-BE49-F238E27FC236}">
                <a16:creationId xmlns:a16="http://schemas.microsoft.com/office/drawing/2014/main" id="{011BDE68-0A80-4D82-92C3-76544DD8F07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389" b="5389"/>
          <a:stretch/>
        </p:blipFill>
        <p:spPr/>
      </p:pic>
      <p:pic>
        <p:nvPicPr>
          <p:cNvPr id="16" name="Рисунок 15" descr="портрет">
            <a:extLst>
              <a:ext uri="{FF2B5EF4-FFF2-40B4-BE49-F238E27FC236}">
                <a16:creationId xmlns:a16="http://schemas.microsoft.com/office/drawing/2014/main" id="{740533F4-86F2-4B1E-96A3-2FA4F436D3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3885" t="18388" r="16167" b="36404"/>
          <a:stretch/>
        </p:blipFill>
        <p:spPr>
          <a:xfrm>
            <a:off x="4051300" y="365125"/>
            <a:ext cx="2997200" cy="1781979"/>
          </a:xfrm>
        </p:spPr>
      </p:pic>
      <p:pic>
        <p:nvPicPr>
          <p:cNvPr id="18" name="Рисунок 17" descr="портрет">
            <a:extLst>
              <a:ext uri="{FF2B5EF4-FFF2-40B4-BE49-F238E27FC236}">
                <a16:creationId xmlns:a16="http://schemas.microsoft.com/office/drawing/2014/main" id="{18BC2A5A-7F05-4444-8281-26D53119418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7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389" b="5389"/>
          <a:stretch/>
        </p:blipFill>
        <p:spPr/>
      </p:pic>
      <p:pic>
        <p:nvPicPr>
          <p:cNvPr id="22" name="Рисунок 21" descr="портрет">
            <a:extLst>
              <a:ext uri="{FF2B5EF4-FFF2-40B4-BE49-F238E27FC236}">
                <a16:creationId xmlns:a16="http://schemas.microsoft.com/office/drawing/2014/main" id="{AF3616EE-41A1-44FC-B25A-038F0C3213D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389" b="5389"/>
          <a:stretch/>
        </p:blipFill>
        <p:spPr/>
      </p:pic>
      <p:pic>
        <p:nvPicPr>
          <p:cNvPr id="24" name="Рисунок 23" descr="портрет">
            <a:extLst>
              <a:ext uri="{FF2B5EF4-FFF2-40B4-BE49-F238E27FC236}">
                <a16:creationId xmlns:a16="http://schemas.microsoft.com/office/drawing/2014/main" id="{2708FFA5-E81C-4FD0-970D-C71D36C8D36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389" b="5389"/>
          <a:stretch/>
        </p:blipFill>
        <p:spPr/>
      </p:pic>
      <p:pic>
        <p:nvPicPr>
          <p:cNvPr id="20" name="Рисунок 19" descr="портрет">
            <a:extLst>
              <a:ext uri="{FF2B5EF4-FFF2-40B4-BE49-F238E27FC236}">
                <a16:creationId xmlns:a16="http://schemas.microsoft.com/office/drawing/2014/main" id="{5AFBBF42-7056-4477-896E-1E8073CB4729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12" cstate="email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8985" t="7844" r="6193" b="16511"/>
          <a:stretch/>
        </p:blipFill>
        <p:spPr>
          <a:xfrm>
            <a:off x="4051300" y="4479925"/>
            <a:ext cx="2997200" cy="1781979"/>
          </a:xfr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9F2A82-A1C3-4571-9ED3-A0EC07989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0CBF8C-6A2F-DAE9-37B5-EE2D1F6E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Никита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D0C16C-E054-563E-AA81-E7808196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Директор.</a:t>
            </a:r>
          </a:p>
          <a:p>
            <a:r>
              <a:rPr lang="ru-RU" dirty="0"/>
              <a:t>З</a:t>
            </a:r>
            <a:r>
              <a:rPr lang="en-US" dirty="0"/>
              <a:t>/</a:t>
            </a:r>
            <a:r>
              <a:rPr lang="ru-RU" dirty="0"/>
              <a:t>П 1</a:t>
            </a:r>
            <a:r>
              <a:rPr lang="en-US" dirty="0"/>
              <a:t>$</a:t>
            </a:r>
          </a:p>
          <a:p>
            <a:r>
              <a:rPr lang="ru-RU" dirty="0"/>
              <a:t>Обязанности: Следить за атмосферой и дисциплиной в коллективе. Мотивировать команду на выполнение работы.</a:t>
            </a:r>
          </a:p>
          <a:p>
            <a:r>
              <a:rPr lang="ru-RU" dirty="0"/>
              <a:t>Компания предоставляет: Личное жильё, личный транспорт, оплата питания и поездок, а также командировок.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49F0364-51F2-EA47-D2CD-5C1DAEB6F5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8C2E478F-E849-4A8C-AF1F-CBCC78A7CBFA}" type="slidenum">
              <a:rPr lang="ru-RU" noProof="0" smtClean="0"/>
              <a:t>4</a:t>
            </a:fld>
            <a:endParaRPr lang="ru-RU" noProof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FD8076B-F955-16B7-19FF-191685385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13" y="377410"/>
            <a:ext cx="6489577" cy="610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16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8D93E9-6C96-4A28-318B-0C88CBD7F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Иван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0D361F-2BC4-0224-2F59-EFC178156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Дублёр</a:t>
            </a:r>
          </a:p>
          <a:p>
            <a:r>
              <a:rPr lang="ru-RU" dirty="0"/>
              <a:t>З/П 210.000</a:t>
            </a:r>
            <a:r>
              <a:rPr lang="en-US" dirty="0"/>
              <a:t>$</a:t>
            </a:r>
          </a:p>
          <a:p>
            <a:r>
              <a:rPr lang="ru-RU" dirty="0"/>
              <a:t>Обязанности: дублирует директора, помогает ему, выполняет обязанности его посла и секретаря.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DA36323-740E-ABA0-8541-27E3839B4B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8C2E478F-E849-4A8C-AF1F-CBCC78A7CBFA}" type="slidenum">
              <a:rPr lang="ru-RU" noProof="0" smtClean="0"/>
              <a:t>5</a:t>
            </a:fld>
            <a:endParaRPr lang="ru-RU" noProof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F9964E-0CE6-5428-9BBA-24134A9946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5"/>
          <a:stretch/>
        </p:blipFill>
        <p:spPr bwMode="auto">
          <a:xfrm>
            <a:off x="301841" y="365124"/>
            <a:ext cx="7066364" cy="610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884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5EF34B-39FA-7691-E6CC-39D35EB17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Лиза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B4BC7A-BFD5-65EB-A147-4520A9BE3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Менеджер</a:t>
            </a:r>
          </a:p>
          <a:p>
            <a:r>
              <a:rPr lang="ru-RU" dirty="0"/>
              <a:t>З/П 80.000</a:t>
            </a:r>
            <a:r>
              <a:rPr lang="en-US" dirty="0"/>
              <a:t>$</a:t>
            </a:r>
            <a:endParaRPr lang="ru-RU" dirty="0"/>
          </a:p>
          <a:p>
            <a:r>
              <a:rPr lang="ru-RU" dirty="0"/>
              <a:t>Обязанности: </a:t>
            </a:r>
            <a:r>
              <a:rPr lang="ru-RU" altLang="ru-RU" sz="1600" dirty="0"/>
              <a:t>должна вовремя реагировать на потребности заказчика. Её главная задача — сформировать общее представление о поставленной задаче и о том, как ее решать. Он должен ответить на вопрос «Зачем мы делаем все это?» и убедиться, что все члены группы знают и понимают ответ на него.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3493EC8-7F6C-90C3-4A1C-C4F9999A75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8C2E478F-E849-4A8C-AF1F-CBCC78A7CBFA}" type="slidenum">
              <a:rPr lang="ru-RU" noProof="0" smtClean="0"/>
              <a:t>6</a:t>
            </a:fld>
            <a:endParaRPr lang="ru-RU" noProof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42D7F9E-4626-3363-BDB0-813B7972F5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76" r="14051"/>
          <a:stretch/>
        </p:blipFill>
        <p:spPr bwMode="auto">
          <a:xfrm>
            <a:off x="0" y="0"/>
            <a:ext cx="60101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202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F47D54-ECAF-0E25-E17A-05CCC441F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Егор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4384A2-D360-23C6-A9CD-5E11757F9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Senior </a:t>
            </a:r>
            <a:r>
              <a:rPr lang="ru-RU" dirty="0"/>
              <a:t>разработчик</a:t>
            </a:r>
          </a:p>
          <a:p>
            <a:r>
              <a:rPr lang="ru-RU" dirty="0"/>
              <a:t>З/П 170.000</a:t>
            </a:r>
            <a:r>
              <a:rPr lang="en-US" dirty="0"/>
              <a:t>$</a:t>
            </a:r>
          </a:p>
          <a:p>
            <a:r>
              <a:rPr lang="ru-RU" dirty="0"/>
              <a:t>Обязанности:</a:t>
            </a:r>
            <a:r>
              <a:rPr lang="en-US" dirty="0"/>
              <a:t> </a:t>
            </a:r>
            <a:r>
              <a:rPr lang="ru-RU" dirty="0"/>
              <a:t>его задачей является общее руководство разработкой программы и продукта, тренировка </a:t>
            </a:r>
            <a:r>
              <a:rPr lang="en-US" dirty="0"/>
              <a:t>Junior</a:t>
            </a:r>
            <a:r>
              <a:rPr lang="ru-RU" dirty="0"/>
              <a:t>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FA6E5-7B4E-CCF0-C86C-D48E1984BE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8C2E478F-E849-4A8C-AF1F-CBCC78A7CBFA}" type="slidenum">
              <a:rPr lang="ru-RU" noProof="0" smtClean="0"/>
              <a:t>7</a:t>
            </a:fld>
            <a:endParaRPr lang="ru-RU" noProof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157687E-1241-9B14-8318-3A6324D3FD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3" t="358" b="-358"/>
          <a:stretch/>
        </p:blipFill>
        <p:spPr bwMode="auto">
          <a:xfrm>
            <a:off x="0" y="0"/>
            <a:ext cx="688019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771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F94425-B0EC-B8F2-D0FA-C8715D6DA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6456" y="3965056"/>
            <a:ext cx="1795604" cy="573989"/>
          </a:xfrm>
        </p:spPr>
        <p:txBody>
          <a:bodyPr/>
          <a:lstStyle/>
          <a:p>
            <a:r>
              <a:rPr lang="ru-RU" dirty="0"/>
              <a:t>Даня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65C292-FE63-8B26-1DD5-B48B0693D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783" y="4030462"/>
            <a:ext cx="3538715" cy="2654423"/>
          </a:xfrm>
        </p:spPr>
        <p:txBody>
          <a:bodyPr/>
          <a:lstStyle/>
          <a:p>
            <a:r>
              <a:rPr lang="en-US" dirty="0"/>
              <a:t>Middle </a:t>
            </a:r>
            <a:r>
              <a:rPr lang="ru-RU" dirty="0"/>
              <a:t>разработчик</a:t>
            </a:r>
          </a:p>
          <a:p>
            <a:r>
              <a:rPr lang="ru-RU" dirty="0"/>
              <a:t>З/П 120.000</a:t>
            </a:r>
            <a:r>
              <a:rPr lang="en-US" dirty="0"/>
              <a:t>$</a:t>
            </a:r>
            <a:endParaRPr lang="ru-RU" dirty="0"/>
          </a:p>
          <a:p>
            <a:r>
              <a:rPr lang="ru-RU" dirty="0"/>
              <a:t>Обязанности:</a:t>
            </a:r>
            <a:r>
              <a:rPr lang="en-US" dirty="0"/>
              <a:t> </a:t>
            </a:r>
            <a:r>
              <a:rPr lang="ru-RU" dirty="0"/>
              <a:t>вести разработку приложения и программного продукта.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00C577-4B84-7B97-BB76-BCF6DFEC67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8C2E478F-E849-4A8C-AF1F-CBCC78A7CBFA}" type="slidenum">
              <a:rPr lang="ru-RU" noProof="0" smtClean="0"/>
              <a:t>8</a:t>
            </a:fld>
            <a:endParaRPr lang="ru-RU" noProof="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CA29054-E204-8580-00BC-05DEF208F718}"/>
              </a:ext>
            </a:extLst>
          </p:cNvPr>
          <p:cNvSpPr txBox="1">
            <a:spLocks/>
          </p:cNvSpPr>
          <p:nvPr/>
        </p:nvSpPr>
        <p:spPr>
          <a:xfrm>
            <a:off x="7332120" y="2336093"/>
            <a:ext cx="1730258" cy="573989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err="1"/>
              <a:t>аня</a:t>
            </a:r>
            <a:endParaRPr lang="ru-RU" dirty="0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081C8AA5-BAE4-4B87-2679-8D1A1E74DECA}"/>
              </a:ext>
            </a:extLst>
          </p:cNvPr>
          <p:cNvSpPr txBox="1">
            <a:spLocks/>
          </p:cNvSpPr>
          <p:nvPr/>
        </p:nvSpPr>
        <p:spPr>
          <a:xfrm>
            <a:off x="8804926" y="629285"/>
            <a:ext cx="3457337" cy="25192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Middle </a:t>
            </a:r>
            <a:r>
              <a:rPr lang="ru-RU" dirty="0"/>
              <a:t>разработчик</a:t>
            </a:r>
          </a:p>
          <a:p>
            <a:r>
              <a:rPr lang="ru-RU" dirty="0"/>
              <a:t>З/П 120.000</a:t>
            </a:r>
            <a:r>
              <a:rPr lang="en-US" dirty="0"/>
              <a:t>$</a:t>
            </a:r>
            <a:endParaRPr lang="ru-RU" dirty="0"/>
          </a:p>
          <a:p>
            <a:r>
              <a:rPr lang="ru-RU" dirty="0"/>
              <a:t>Обязанности:</a:t>
            </a:r>
            <a:r>
              <a:rPr lang="en-US" dirty="0"/>
              <a:t> </a:t>
            </a:r>
            <a:r>
              <a:rPr lang="ru-RU" dirty="0"/>
              <a:t>вести разработку приложения и программного продукта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DD42648-CA2C-F7E5-1325-D38A2B3E06CD}"/>
              </a:ext>
            </a:extLst>
          </p:cNvPr>
          <p:cNvPicPr>
            <a:picLocks noGrp="1" noChangeAspect="1" noChangeArrowheads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4" b="5254"/>
          <a:stretch>
            <a:fillRect/>
          </a:stretch>
        </p:blipFill>
        <p:spPr bwMode="auto">
          <a:xfrm>
            <a:off x="198437" y="819277"/>
            <a:ext cx="5104721" cy="3033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A490BF3-A744-FF74-4379-B00692008FC8}"/>
              </a:ext>
            </a:extLst>
          </p:cNvPr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0" b="8550"/>
          <a:stretch>
            <a:fillRect/>
          </a:stretch>
        </p:blipFill>
        <p:spPr bwMode="auto">
          <a:xfrm>
            <a:off x="6429942" y="2910082"/>
            <a:ext cx="5453209" cy="331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301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946DD1-417A-4C2A-B870-89DF100A7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854" y="309101"/>
            <a:ext cx="1813360" cy="573989"/>
          </a:xfrm>
        </p:spPr>
        <p:txBody>
          <a:bodyPr/>
          <a:lstStyle/>
          <a:p>
            <a:r>
              <a:rPr lang="ru-RU" dirty="0"/>
              <a:t>Денис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500D69-891F-3615-3033-7D0FEA905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2943" y="1631005"/>
            <a:ext cx="2053057" cy="3095095"/>
          </a:xfrm>
        </p:spPr>
        <p:txBody>
          <a:bodyPr/>
          <a:lstStyle/>
          <a:p>
            <a:r>
              <a:rPr lang="en-US" dirty="0"/>
              <a:t>Junior</a:t>
            </a:r>
            <a:r>
              <a:rPr lang="ru-RU" dirty="0"/>
              <a:t> разработчик</a:t>
            </a:r>
          </a:p>
          <a:p>
            <a:r>
              <a:rPr lang="ru-RU" dirty="0"/>
              <a:t>з/п 100.000</a:t>
            </a:r>
            <a:r>
              <a:rPr lang="en-US" dirty="0"/>
              <a:t>$ </a:t>
            </a:r>
            <a:endParaRPr lang="ru-RU" dirty="0"/>
          </a:p>
          <a:p>
            <a:r>
              <a:rPr lang="ru-RU" dirty="0"/>
              <a:t>Обязанности: разработка первичного кода и помощь </a:t>
            </a:r>
            <a:r>
              <a:rPr lang="en-US" dirty="0"/>
              <a:t>Middle</a:t>
            </a:r>
            <a:r>
              <a:rPr lang="ru-RU" dirty="0"/>
              <a:t>, обучение.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C8FD524-EAD0-1A94-ABD9-59EED18A84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8C2E478F-E849-4A8C-AF1F-CBCC78A7CBFA}" type="slidenum">
              <a:rPr lang="ru-RU" noProof="0" smtClean="0"/>
              <a:t>9</a:t>
            </a:fld>
            <a:endParaRPr lang="ru-RU" noProof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BB3982E1-DEEE-90C0-EE18-230C037ECF94}"/>
              </a:ext>
            </a:extLst>
          </p:cNvPr>
          <p:cNvSpPr txBox="1">
            <a:spLocks/>
          </p:cNvSpPr>
          <p:nvPr/>
        </p:nvSpPr>
        <p:spPr>
          <a:xfrm>
            <a:off x="2908327" y="5974910"/>
            <a:ext cx="1813360" cy="573989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Тимур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08B2141A-A41E-265B-ABF4-DA04BC28B0D8}"/>
              </a:ext>
            </a:extLst>
          </p:cNvPr>
          <p:cNvSpPr txBox="1">
            <a:spLocks/>
          </p:cNvSpPr>
          <p:nvPr/>
        </p:nvSpPr>
        <p:spPr>
          <a:xfrm>
            <a:off x="462721" y="2304008"/>
            <a:ext cx="2053057" cy="309509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Junior</a:t>
            </a:r>
            <a:r>
              <a:rPr lang="ru-RU" dirty="0"/>
              <a:t> разработчик</a:t>
            </a:r>
          </a:p>
          <a:p>
            <a:r>
              <a:rPr lang="ru-RU" dirty="0"/>
              <a:t>з/п 100.000</a:t>
            </a:r>
            <a:r>
              <a:rPr lang="en-US" dirty="0"/>
              <a:t>$ </a:t>
            </a:r>
            <a:endParaRPr lang="ru-RU" dirty="0"/>
          </a:p>
          <a:p>
            <a:r>
              <a:rPr lang="ru-RU" dirty="0"/>
              <a:t>Обязанности: разработка первичного кода и помощь </a:t>
            </a:r>
            <a:r>
              <a:rPr lang="en-US" dirty="0"/>
              <a:t>Middle</a:t>
            </a:r>
            <a:r>
              <a:rPr lang="ru-RU" dirty="0"/>
              <a:t>, обучение.</a:t>
            </a: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8B3FD02C-13A4-5737-637C-BE2D2F4F1B5E}"/>
              </a:ext>
            </a:extLst>
          </p:cNvPr>
          <p:cNvSpPr txBox="1">
            <a:spLocks/>
          </p:cNvSpPr>
          <p:nvPr/>
        </p:nvSpPr>
        <p:spPr>
          <a:xfrm>
            <a:off x="9973356" y="2231507"/>
            <a:ext cx="2053057" cy="309509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Junior</a:t>
            </a:r>
            <a:r>
              <a:rPr lang="ru-RU" dirty="0"/>
              <a:t> разработчик</a:t>
            </a:r>
          </a:p>
          <a:p>
            <a:r>
              <a:rPr lang="ru-RU" dirty="0"/>
              <a:t>з/п 100.000</a:t>
            </a:r>
            <a:r>
              <a:rPr lang="en-US" dirty="0"/>
              <a:t>$ </a:t>
            </a:r>
            <a:endParaRPr lang="ru-RU" dirty="0"/>
          </a:p>
          <a:p>
            <a:r>
              <a:rPr lang="ru-RU" dirty="0"/>
              <a:t>Обязанности: разработка первичного кода и помощь </a:t>
            </a:r>
            <a:r>
              <a:rPr lang="en-US" dirty="0"/>
              <a:t>Middle</a:t>
            </a:r>
            <a:r>
              <a:rPr lang="ru-RU" dirty="0"/>
              <a:t>, обучение.</a:t>
            </a:r>
          </a:p>
          <a:p>
            <a:endParaRPr lang="ru-RU" dirty="0"/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A04F9D19-029B-705F-C2AE-0B4C9419E973}"/>
              </a:ext>
            </a:extLst>
          </p:cNvPr>
          <p:cNvSpPr txBox="1">
            <a:spLocks/>
          </p:cNvSpPr>
          <p:nvPr/>
        </p:nvSpPr>
        <p:spPr>
          <a:xfrm>
            <a:off x="6596753" y="1466583"/>
            <a:ext cx="1813360" cy="573989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Миша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392D5752-373D-08DF-28D2-BF3239E8A1C9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" r="1807"/>
          <a:stretch>
            <a:fillRect/>
          </a:stretch>
        </p:blipFill>
        <p:spPr bwMode="auto">
          <a:xfrm>
            <a:off x="309563" y="258763"/>
            <a:ext cx="299720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3A0D1505-A3A4-E968-77DA-71E9FA2E9BCD}"/>
              </a:ext>
            </a:extLst>
          </p:cNvPr>
          <p:cNvPicPr>
            <a:picLocks noGrp="1" noChangeAspect="1" noChangeArrowheads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r="2716"/>
          <a:stretch>
            <a:fillRect/>
          </a:stretch>
        </p:blipFill>
        <p:spPr bwMode="auto">
          <a:xfrm>
            <a:off x="8002588" y="198438"/>
            <a:ext cx="2997200" cy="178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6E06030D-E62D-4FDE-A98D-803F800C7D59}"/>
              </a:ext>
            </a:extLst>
          </p:cNvPr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6" b="5426"/>
          <a:stretch>
            <a:fillRect/>
          </a:stretch>
        </p:blipFill>
        <p:spPr bwMode="auto">
          <a:xfrm>
            <a:off x="4428653" y="4648774"/>
            <a:ext cx="3194512" cy="19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1308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420186_TF55661986_Win32.potx" id="{CD15748E-2BD1-4153-9F9E-4A2AFD190D23}" vid="{9DB7977E-36C5-47A2-8C77-71D748A85CDC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Техническая презентация</Template>
  <TotalTime>137</TotalTime>
  <Words>648</Words>
  <Application>Microsoft Office PowerPoint</Application>
  <PresentationFormat>Широкоэкранный</PresentationFormat>
  <Paragraphs>129</Paragraphs>
  <Slides>19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Тема Office</vt:lpstr>
      <vt:lpstr>Проект современного детского сада</vt:lpstr>
      <vt:lpstr>Состав команды</vt:lpstr>
      <vt:lpstr>Знакомство с командой</vt:lpstr>
      <vt:lpstr>Никита</vt:lpstr>
      <vt:lpstr>Иван</vt:lpstr>
      <vt:lpstr>Лиза</vt:lpstr>
      <vt:lpstr>Егор</vt:lpstr>
      <vt:lpstr>Даня</vt:lpstr>
      <vt:lpstr>Денис</vt:lpstr>
      <vt:lpstr>АШОТ</vt:lpstr>
      <vt:lpstr>Александр</vt:lpstr>
      <vt:lpstr>Матвей</vt:lpstr>
      <vt:lpstr>турал</vt:lpstr>
      <vt:lpstr>ВВЕДЕНИЕ</vt:lpstr>
      <vt:lpstr>Detsadhelper</vt:lpstr>
      <vt:lpstr>Основные сведения</vt:lpstr>
      <vt:lpstr>Главная страница</vt:lpstr>
      <vt:lpstr>Особые дела</vt:lpstr>
      <vt:lpstr>СПАСИБО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современного детского сада</dc:title>
  <dc:creator>step0706@mail.ru</dc:creator>
  <cp:lastModifiedBy>step0706@mail.ru</cp:lastModifiedBy>
  <cp:revision>1</cp:revision>
  <dcterms:created xsi:type="dcterms:W3CDTF">2023-01-25T08:17:45Z</dcterms:created>
  <dcterms:modified xsi:type="dcterms:W3CDTF">2023-01-25T10:35:24Z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